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4" r:id="rId3"/>
    <p:sldId id="258" r:id="rId4"/>
    <p:sldId id="263" r:id="rId5"/>
    <p:sldId id="260" r:id="rId6"/>
    <p:sldId id="261" r:id="rId7"/>
    <p:sldId id="262" r:id="rId8"/>
    <p:sldId id="264" r:id="rId9"/>
    <p:sldId id="27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9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218" y="-8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lena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AutoShape 2" descr="ÐÐ°ÑÑÐ¸Ð½ÐºÐ¸ Ð¿Ð¾ Ð·Ð°Ð¿ÑÐ¾ÑÑ ÑÑÐºÐ°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ÑÐºÐ°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2" descr="ÐÐ°ÑÑÐ¸Ð½ÐºÐ¸ Ð¿Ð¾ Ð·Ð°Ð¿ÑÐ¾ÑÑ Ð´ÐµÐ½Ñ Ð¼Ð°ÑÐµ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ÐÐ°ÑÑÐ¸Ð½ÐºÐ¸ Ð¿Ð¾ Ð·Ð°Ð¿ÑÐ¾ÑÑ Ð´ÐµÐ½Ñ Ð¼Ð°ÑÐµ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ÐÐ°ÑÑÐ¸Ð½ÐºÐ¸ Ð¿Ð¾ Ð·Ð°Ð¿ÑÐ¾ÑÑ Ð´ÐµÐ½Ñ Ð¼Ð°ÑÐµ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4" name="AutoShape 2" descr="ÐÐ°ÑÑÐ¸Ð½ÐºÐ¸ Ð¿Ð¾ Ð·Ð°Ð¿ÑÐ¾ÑÑ Ð²ÐµÐ»Ð¸ÐºÐ¸Ð¹ ÑÑÑÑ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ÐÐ°ÑÑÐ¸Ð½ÐºÐ¸ Ð¿Ð¾ Ð·Ð°Ð¿ÑÐ¾ÑÑ Ð²ÐµÐ»Ð¸ÐºÐ¸Ð¹ ÑÑÑÑ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ÐÐ°ÑÑÐ¸Ð½ÐºÐ¸ Ð¿Ð¾ Ð·Ð°Ð¿ÑÐ¾ÑÑ Ð²ÐµÐ»Ð¸ÐºÐ¸Ð¹ ÑÑÑÑ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115616" y="1104419"/>
            <a:ext cx="698477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«Нетрадиционная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техника рисования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ФРОТТАЖ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baseline="0" dirty="0" smtClean="0">
                <a:latin typeface="Times New Roman" pitchFamily="18" charset="0"/>
                <a:cs typeface="Times New Roman" pitchFamily="18" charset="0"/>
              </a:rPr>
              <a:t>Подготовила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baseline="0" dirty="0" smtClean="0">
                <a:latin typeface="Times New Roman" pitchFamily="18" charset="0"/>
                <a:cs typeface="Times New Roman" pitchFamily="18" charset="0"/>
              </a:rPr>
              <a:t>оспитатель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Клочихина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Елена Валентиновна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МАДОУ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«Детский сад № 27»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1" descr="ÐÐ°ÑÑÐ¸Ð½ÐºÐ¸ Ð¿Ð¾ Ð·Ð°Ð¿ÑÐ¾ÑÑ ÑÐ°Ð¼ÐºÐ° Ð³Ð¾Ð»ÑÐ±Ð¾Ð¹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AutoShape 2" descr="https://dpchas.com.ua/sites/default/files/u10284/okno_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https://progorod43.ru/userfiles/picitem/img-20150608133731-3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1" name="Picture 1" descr="C:\Users\Elena\Desktop\fd6d2ed5719e3e638ae4118b148029122be9129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167" y="620688"/>
            <a:ext cx="8167663" cy="56166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ÐÐ°ÑÑÐ¸Ð½ÐºÐ¸ Ð¿Ð¾ Ð·Ð°Ð¿ÑÐ¾ÑÑ Ð°ÐºÑÐ»Ð°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ÐÐ°ÑÑÐ¸Ð½ÐºÐ¸ Ð¿Ð¾ Ð·Ð°Ð¿ÑÐ¾ÑÑ Ð°ÐºÑÐ»Ð°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0" name="AutoShape 8" descr="ÐÐ°ÑÑÐ¸Ð½ÐºÐ¸ Ð¿Ð¾ Ð·Ð°Ð¿ÑÐ¾ÑÑ Ð°ÐºÑÐ»Ð°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4" name="AutoShape 2" descr="ÐÐ°ÑÑÐ¸Ð½ÐºÐ¸ Ð¿Ð¾ Ð·Ð°Ð¿ÑÐ¾ÑÑ ÑÑÐ»ÑÐ¿Ð°Ð½Ñ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ÑÑÐ»ÑÐ¿Ð°Ð½Ñ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ÐÐ°ÑÑÐ¸Ð½ÐºÐ¸ Ð¿Ð¾ Ð·Ð°Ð¿ÑÐ¾ÑÑ ÑÑÐ»ÑÐ¿Ð°Ð½Ñ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ÐÐ°ÑÑÐ¸Ð½ÐºÐ¸ Ð¿Ð¾ Ð·Ð°Ð¿ÑÐ¾ÑÑ ÑÑÐ»ÑÐ¿Ð°Ð½Ñ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4" name="AutoShape 12" descr="ÐÐ°ÑÑÐ¸Ð½ÐºÐ¸ Ð¿Ð¾ Ð·Ð°Ð¿ÑÐ¾ÑÑ Ñ Ð´Ð½ÐµÐ¼ Ð¼Ð°ÑÐµÑÐ¸ ÐºÐ°ÑÑÐ¸Ð½Ðº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6" name="AutoShape 14" descr="ÐÐ°ÑÑÐ¸Ð½ÐºÐ¸ Ð¿Ð¾ Ð·Ð°Ð¿ÑÐ¾ÑÑ Ñ Ð´Ð½ÐµÐ¼ Ð¼Ð°ÑÐµÑÐ¸ ÐºÐ°ÑÑÐ¸Ð½Ðº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8" name="AutoShape 16" descr="ÐÐ°ÑÑÐ¸Ð½ÐºÐ¸ Ð¿Ð¾ Ð·Ð°Ð¿ÑÐ¾ÑÑ Ñ Ð´Ð½ÐµÐ¼ Ð¼Ð°ÑÐµÑÐ¸ ÐºÐ°ÑÑÐ¸Ð½Ðº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10" name="AutoShape 18" descr="ÐÐ°ÑÑÐ¸Ð½ÐºÐ¸ Ð¿Ð¾ Ð·Ð°Ð¿ÑÐ¾ÑÑ Ñ Ð´Ð½ÐµÐ¼ Ð¼Ð°ÑÐµÑÐ¸ ÐºÐ°ÑÑÐ¸Ð½Ðº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12" name="AutoShape 20" descr="ÐÐ°ÑÑÐ¸Ð½ÐºÐ¸ Ð¿Ð¾ Ð·Ð°Ð¿ÑÐ¾ÑÑ Ñ Ð´Ð½ÐµÐ¼ Ð¼Ð°ÑÐµÑÐ¸ ÐºÐ°ÑÑÐ¸Ð½Ðº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1" descr="ÐÐ°ÑÑÐ¸Ð½ÐºÐ¸ Ð¿Ð¾ Ð·Ð°Ð¿ÑÐ¾ÑÑ ÑÐ°Ð¼ÐºÐ° Ð³Ð¾Ð»ÑÐ±Ð¾Ð¹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AutoShape 2" descr="https://apest.ru/wp-content/uploads/2018/11/odezhda-ot-kleshchej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7" name="Picture 1" descr="C:\Users\Elena\Desktop\0546e6070359365b09ebc84587b219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404664"/>
            <a:ext cx="8128000" cy="61206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4" name="AutoShape 6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6" name="AutoShape 8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8" name="AutoShape 10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ÐÐ°ÑÑÐ¸Ð½ÐºÐ¸ Ð¿Ð¾ Ð·Ð°Ð¿ÑÐ¾ÑÑ ÑÑÐ»ÑÐ¿Ð°Ð½Ñ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18" name="AutoShape 2" descr="ÐÐ°ÑÑÐ¸Ð½ÐºÐ¸ Ð¿Ð¾ Ð·Ð°Ð¿ÑÐ¾ÑÑ Ð¢ÐÐÐ¢Ð  ÐÐ ÐÐÐÐÐÐ¥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2" name="AutoShape 6" descr="ÐÐ°ÑÑÐ¸Ð½ÐºÐ¸ Ð¿Ð¾ Ð·Ð°Ð¿ÑÐ¾ÑÑ Ð¢ÐÐÐ¢Ð  ÐÐ ÐÐÐÐÐÐ¥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6" name="AutoShape 10" descr="ÐÐ°ÑÑÐ¸Ð½ÐºÐ¸ Ð¿Ð¾ Ð·Ð°Ð¿ÑÐ¾ÑÑ Ð¢ÐÐÐ¢Ð  ÐÐ ÐÐÐÐÐÐ¥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9" name="AutoShape 13" descr="ÐÐ°ÑÑÐ¸Ð½ÐºÐ¸ Ð¿Ð¾ Ð·Ð°Ð¿ÑÐ¾ÑÑ Ð¢ÐÐÐ¢Ð   ÐÐ Ð¡Ð¢ÐÐÐÐÐ§ÐÐÐÐ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ÐÐ°ÑÑÐ¸Ð½ÐºÐ¸ Ð¿Ð¾ Ð·Ð°Ð¿ÑÐ¾ÑÑ ÑÐ¾Ð½ Ð´Ð»Ñ Ð¿ÑÐµÐ·ÐµÐ½ÑÐ°ÑÐ¸Ð¸ Ð·Ð´Ð¾ÑÐ¾Ð²Ñ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Picture 21" descr="ÐÐ°ÑÑÐ¸Ð½ÐºÐ¸ Ð¿Ð¾ Ð·Ð°Ð¿ÑÐ¾ÑÑ ÑÐ°Ð¼ÐºÐ° Ð³Ð¾Ð»ÑÐ±Ð¾Ð¹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" name="Picture 1" descr="C:\Users\Elena\Desktop\001-max-ernst-theredli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4963" y="381000"/>
            <a:ext cx="5934075" cy="6096000"/>
          </a:xfrm>
          <a:prstGeom prst="rect">
            <a:avLst/>
          </a:prstGeom>
          <a:noFill/>
        </p:spPr>
      </p:pic>
    </p:spTree>
  </p:cSld>
  <p:clrMapOvr>
    <a:masterClrMapping/>
  </p:clrMapOvr>
  <p:transition advTm="961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 descr="ÐÐ°ÑÑÐ¸Ð½ÐºÐ¸ Ð¿Ð¾ Ð·Ð°Ð¿ÑÐ¾ÑÑ Ð¢ÐÐÐ¢Ð   Ð¢ÐÐÐÐ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ÐÐ°ÑÑÐ¸Ð½ÐºÐ¸ Ð¿Ð¾ Ð·Ð°Ð¿ÑÐ¾ÑÑ Ð¢ÐÐÐ¢Ð   Ð¢ÐÐÐÐ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2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ÐÐ°ÑÑÐ¸Ð½ÐºÐ¸ Ð¿Ð¾ Ð·Ð°Ð¿ÑÐ¾ÑÑ Ð²Ð¾ÑÑÐ¸Ð½Ð° Ð´ÐµÐ´ Ð¼Ð¾ÑÐ¾Ð·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1" descr="ÐÐ°ÑÑÐ¸Ð½ÐºÐ¸ Ð¿Ð¾ Ð·Ð°Ð¿ÑÐ¾ÑÑ ÑÐ°Ð¼ÐºÐ° Ð³Ð¾Ð»ÑÐ±Ð¾Ð¹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ÐÐ°ÑÑÐ¸Ð½ÐºÐ¸ Ð¿Ð¾ Ð·Ð°Ð¿ÑÐ¾ÑÑ ÐºÐ¾Ð½ÑÐµÑ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9" name="Picture 1" descr="C:\Users\Elena\Desktop\20131005145946-724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8"/>
            <a:ext cx="8123277" cy="5719713"/>
          </a:xfrm>
          <a:prstGeom prst="rect">
            <a:avLst/>
          </a:prstGeom>
          <a:noFill/>
        </p:spPr>
      </p:pic>
    </p:spTree>
  </p:cSld>
  <p:clrMapOvr>
    <a:masterClrMapping/>
  </p:clrMapOvr>
  <p:transition advTm="9672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ÐÐ°ÑÑÐ¸Ð½ÐºÐ¸ Ð¿Ð¾ Ð·Ð°Ð¿ÑÐ¾ÑÑ Ð¢ÐÐÐ¢Ð   ÐÐ Ð¡Ð¢ÐÐÐÐÐ§ÐÐÐÐ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ÐÐ°ÑÑÐ¸Ð½ÐºÐ¸ Ð¿Ð¾ Ð·Ð°Ð¿ÑÐ¾ÑÑ Ð¢ÐÐÐ¢Ð   ÐÐ Ð¡Ð¢ÐÐÐÐÐ§ÐÐÐÐ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1" descr="ÐÐ°ÑÑÐ¸Ð½ÐºÐ¸ Ð¿Ð¾ Ð·Ð°Ð¿ÑÐ¾ÑÑ ÑÐ°Ð¼ÐºÐ° Ð³Ð¾Ð»ÑÐ±Ð¾Ð¹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AutoShape 2" descr="ÐÐ°ÑÑÐ¸Ð½ÐºÐ¸ Ð¿Ð¾ Ð·Ð°Ð¿ÑÐ¾ÑÑ Ð°Ð¿ÐµÐ»ÑÑÐ¸Ð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3" name="AutoShape 7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ÐÐ°ÑÑÐ¸Ð½ÐºÐ¸ Ð¿Ð¾ Ð·Ð°Ð¿ÑÐ¾ÑÑ Ð¤Ð ÐÐ¢Ð¢ÐÐ ÐÐÐ¡Ð¢Ð¬Ð¯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s://i.ytimg.com/vi/QXiB8GukZ0g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7" name="AutoShape 3" descr="https://nsportal.ru/sites/default/files/styles/media_gallery_large/public/gallery/2015/09/20/netraditsionnye_tehniki_risovaniya/izobrazhenie_736.jpg?itok=FOBY-n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C:\Users\Elena\Desktop\izobrazhenie_7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04664"/>
            <a:ext cx="4464496" cy="5952661"/>
          </a:xfrm>
          <a:prstGeom prst="rect">
            <a:avLst/>
          </a:prstGeom>
          <a:noFill/>
        </p:spPr>
      </p:pic>
    </p:spTree>
  </p:cSld>
  <p:clrMapOvr>
    <a:masterClrMapping/>
  </p:clrMapOvr>
  <p:transition advTm="1028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ÐÐ°ÑÑÐ¸Ð½ÐºÐ¸ Ð¿Ð¾ Ð·Ð°Ð¿ÑÐ¾ÑÑ ÑÐ¸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ÐÐ°ÑÑÐ¸Ð½ÐºÐ¸ Ð¿Ð¾ Ð·Ð°Ð¿ÑÐ¾ÑÑ ÑÐ¸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Ð°ÑÑÐ¸Ð½ÐºÐ¸ Ð¿Ð¾ Ð·Ð°Ð¿ÑÐ¾ÑÑ ÑÐ¸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Ð°ÑÑÐ¸Ð½ÐºÐ¸ Ð¿Ð¾ Ð·Ð°Ð¿ÑÐ¾ÑÑ ÑÐ¸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ÐÐ°ÑÑÐ¸Ð½ÐºÐ¸ Ð¿Ð¾ Ð·Ð°Ð¿ÑÐ¾ÑÑ Ñ Ð´Ð½ÐµÐ¼ Ð¼Ð°ÑÐµÑÐ¸ ÐºÐ°ÑÑÐ¸Ð½Ðº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 descr="ÐÐ°ÑÑÐ¸Ð½ÐºÐ¸ Ð¿Ð¾ Ð·Ð°Ð¿ÑÐ¾ÑÑ Ð¢ÐÐÐ¢Ð   ÐÐ Ð¤ÐÐÐÐÐÐÐÐ ÐÐ¤Ð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4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ÐÐ°ÑÑÐ¸Ð½ÐºÐ¸ Ð¿Ð¾ Ð·Ð°Ð¿ÑÐ¾ÑÑ Ð²Ð¾ÑÑÐ¸Ð½Ð° Ð´ÐµÐ´ Ð¼Ð¾ÑÐ¾Ð· ÑÑÐ¾Ð½Ð½ÑÐ¹ Ð·Ð°Ð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21" descr="ÐÐ°ÑÑÐ¸Ð½ÐºÐ¸ Ð¿Ð¾ Ð·Ð°Ð¿ÑÐ¾ÑÑ ÑÐ°Ð¼ÐºÐ° Ð³Ð¾Ð»ÑÐ±Ð¾Ð¹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ÐÐ°ÑÑÐ¸Ð½ÐºÐ¸ Ð¿Ð¾ Ð·Ð°Ð¿ÑÐ¾ÑÑ Ð½Ð¾Ð¶Ð½Ð¸Ñ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1" name="Picture 1" descr="C:\Users\Elena\Desktop\i-1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2809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9781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ÐÐ°ÑÑÐ¸Ð½ÐºÐ¸ Ð¿Ð¾ Ð·Ð°Ð¿ÑÐ¾ÑÑ Ð¿Ð¾Ð¿ÑÐ³Ð°Ð¹ ÑÑÐ±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¿Ð¾Ð¿ÑÐ³Ð°Ð¹ ÑÑÐ±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2" name="AutoShape 2" descr="ÐÐ°ÑÑÐ¸Ð½ÐºÐ¸ Ð¿Ð¾ Ð·Ð°Ð¿ÑÐ¾ÑÑ Ð¢ÐÐÐ¢Ð   ÐÐ ÐÐ£Ð¢Ð«ÐÐÐ§ÐÐÐ¥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ÐÐ°ÑÑÐ¸Ð½ÐºÐ¸ Ð¿Ð¾ Ð·Ð°Ð¿ÑÐ¾ÑÑ Ð²Ð¾ÑÑÐ¸Ð½Ð° Ð´ÐµÐ´ Ð¼Ð¾ÑÐ¾Ð· ÐºÐ¾Ð¼Ð½Ð°Ñ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ÐÐ°ÑÑÐ¸Ð½ÐºÐ¸ Ð¿Ð¾ Ð·Ð°Ð¿ÑÐ¾ÑÑ Ð²Ð¾ÑÑÐ¸Ð½Ð° Ð´ÐµÐ´ Ð¼Ð¾ÑÐ¾Ð· ÐºÐ¾Ð¼Ð½Ð°Ñ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https://pp.userapi.com/c628723/v628723037/31725/zmGshNdVM4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0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ÐÐ°ÑÑÐ¸Ð½ÐºÐ¸ Ð¿Ð¾ Ð·Ð°Ð¿ÑÐ¾ÑÑ ÐºÐ¾ÑÐ¼Ð¸ÑÐµÑÐºÐ°Ñ ÑÐ°Ð¼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ÐÐ°ÑÑÐ¸Ð½ÐºÐ¸ Ð¿Ð¾ Ð·Ð°Ð¿ÑÐ¾ÑÑ ÐºÐ¾ÑÐ¼Ð¸ÑÐµÑÐºÐ°Ñ ÑÐ°Ð¼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21" descr="ÐÐ°ÑÑÐ¸Ð½ÐºÐ¸ Ð¿Ð¾ Ð·Ð°Ð¿ÑÐ¾ÑÑ ÑÐ°Ð¼ÐºÐ° Ð³Ð¾Ð»ÑÐ±Ð¾Ð¹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 descr="C:\Users\Elena\Desktop\5a3b91321eefba41df335e4f00dbb4d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37899"/>
            <a:ext cx="5150972" cy="5943429"/>
          </a:xfrm>
          <a:prstGeom prst="rect">
            <a:avLst/>
          </a:prstGeom>
          <a:noFill/>
        </p:spPr>
      </p:pic>
    </p:spTree>
  </p:cSld>
  <p:clrMapOvr>
    <a:masterClrMapping/>
  </p:clrMapOvr>
  <p:transition advTm="9594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1" descr="ÐÐ°ÑÑÐ¸Ð½ÐºÐ¸ Ð¿Ð¾ Ð·Ð°Ð¿ÑÐ¾ÑÑ ÑÐ°Ð¼ÐºÐ° Ð³Ð¾Ð»ÑÐ±Ð¾Ð¹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ÐÐ°ÑÑÐ¸Ð½ÐºÐ¸ Ð¿Ð¾ Ð·Ð°Ð¿ÑÐ¾ÑÑ Ð±Ð°Ð½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3" name="Picture 1" descr="C:\Users\Elena\Desktop\img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352928" cy="63367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19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Microsoft Office</cp:lastModifiedBy>
  <cp:revision>71</cp:revision>
  <dcterms:created xsi:type="dcterms:W3CDTF">2018-09-26T16:09:51Z</dcterms:created>
  <dcterms:modified xsi:type="dcterms:W3CDTF">2020-02-10T13:44:19Z</dcterms:modified>
</cp:coreProperties>
</file>